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3" r:id="rId2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8" Type="http://schemas.openxmlformats.org/officeDocument/2006/relationships/slide" Target="slides/slide1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5" name="Google Shape;4965;p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3.jpg"/><Relationship Id="rId4" Type="http://schemas.openxmlformats.org/officeDocument/2006/relationships/image" Target="../media/image229.png"/><Relationship Id="rId5" Type="http://schemas.openxmlformats.org/officeDocument/2006/relationships/image" Target="../media/image192.jpg"/><Relationship Id="rId6" Type="http://schemas.openxmlformats.org/officeDocument/2006/relationships/image" Target="../media/image194.jpg"/></Relationships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7" name="Google Shape;4967;p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902619"/>
            <a:ext cx="3671886" cy="32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6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62" y="2842022"/>
            <a:ext cx="3348037" cy="23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6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21581"/>
            <a:ext cx="3276600" cy="2196704"/>
          </a:xfrm>
          <a:prstGeom prst="rect">
            <a:avLst/>
          </a:prstGeom>
          <a:noFill/>
          <a:ln>
            <a:noFill/>
          </a:ln>
        </p:spPr>
      </p:pic>
      <p:sp>
        <p:nvSpPr>
          <p:cNvPr id="4970" name="Google Shape;4970;p694"/>
          <p:cNvSpPr/>
          <p:nvPr/>
        </p:nvSpPr>
        <p:spPr>
          <a:xfrm>
            <a:off x="6335712" y="2139553"/>
            <a:ext cx="2808300" cy="964500"/>
          </a:xfrm>
          <a:prstGeom prst="rect">
            <a:avLst/>
          </a:prstGeom>
          <a:gradFill>
            <a:gsLst>
              <a:gs pos="0">
                <a:srgbClr val="6600CC"/>
              </a:gs>
              <a:gs pos="100000">
                <a:srgbClr val="CC00CC"/>
              </a:gs>
            </a:gsLst>
            <a:lin ang="5400012" scaled="0"/>
          </a:gradFill>
          <a:ln cap="rnd" cmpd="sng" w="9525">
            <a:solidFill>
              <a:srgbClr val="CC99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1" name="Google Shape;4971;p694"/>
          <p:cNvSpPr/>
          <p:nvPr/>
        </p:nvSpPr>
        <p:spPr>
          <a:xfrm rot="406734">
            <a:off x="7763" y="3540358"/>
            <a:ext cx="2864324" cy="65369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99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2" name="Google Shape;4972;p694"/>
          <p:cNvSpPr txBox="1"/>
          <p:nvPr/>
        </p:nvSpPr>
        <p:spPr>
          <a:xfrm>
            <a:off x="152400" y="114300"/>
            <a:ext cx="828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given the world that is...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3" name="Google Shape;4973;p694"/>
          <p:cNvSpPr txBox="1"/>
          <p:nvPr/>
        </p:nvSpPr>
        <p:spPr>
          <a:xfrm>
            <a:off x="3509475" y="961673"/>
            <a:ext cx="30000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A603AB"/>
                </a:solidFill>
                <a:latin typeface="Arial"/>
                <a:ea typeface="Arial"/>
                <a:cs typeface="Arial"/>
                <a:sym typeface="Arial"/>
              </a:rPr>
              <a:t>Unique</a:t>
            </a:r>
            <a:endParaRPr b="1" i="0" sz="3600" u="none" cap="none" strike="noStrike">
              <a:solidFill>
                <a:srgbClr val="A60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4" name="Google Shape;4974;p694"/>
          <p:cNvSpPr txBox="1"/>
          <p:nvPr/>
        </p:nvSpPr>
        <p:spPr>
          <a:xfrm rot="541208">
            <a:off x="-46039" y="3582004"/>
            <a:ext cx="2971650" cy="687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Beautiful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5" name="Google Shape;4975;p694"/>
          <p:cNvSpPr txBox="1"/>
          <p:nvPr/>
        </p:nvSpPr>
        <p:spPr>
          <a:xfrm>
            <a:off x="6143999" y="2169731"/>
            <a:ext cx="30000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Wonderful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